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988E0DE-3B1E-44D5-A5E7-720EB8F4C8B4}">
  <a:tblStyle styleId="{4988E0DE-3B1E-44D5-A5E7-720EB8F4C8B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pzfreo/ox-clo/issues/new" TargetMode="External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2019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Hadoop, Spark, Kubernetes, Mesos, CoreOS,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https://github.com/pzfreo/ox-clo/issues/new</a:t>
            </a:r>
            <a:r>
              <a:rPr lang="en-US"/>
              <a:t> </a:t>
            </a:r>
            <a:endParaRPr/>
          </a:p>
        </p:txBody>
      </p:sp>
      <p:pic>
        <p:nvPicPr>
          <p:cNvPr id="164" name="Google Shape;164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6322" y="1841406"/>
            <a:ext cx="4736598" cy="3867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82" name="Google Shape;182;p29"/>
          <p:cNvGraphicFramePr/>
          <p:nvPr/>
        </p:nvGraphicFramePr>
        <p:xfrm>
          <a:off x="4576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{4988E0DE-3B1E-44D5-A5E7-720EB8F4C8B4}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Introduction</a:t>
                      </a:r>
                      <a:r>
                        <a:rPr lang="en-US" sz="1700"/>
                        <a:t> to Big Data and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700"/>
                        <a:buFont typeface="Calibri"/>
                        <a:buNone/>
                      </a:pPr>
                      <a:r>
                        <a:rPr lang="en-US" sz="1700"/>
                        <a:t>Hadoop Lab 1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Hadoop details,</a:t>
                      </a:r>
                      <a:r>
                        <a:rPr lang="en-US" sz="1700"/>
                        <a:t> Map-Reduce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Hadoop Extras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Containers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Docker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Storage</a:t>
                      </a:r>
                      <a:r>
                        <a:rPr lang="en-US" sz="1800"/>
                        <a:t> and NoSQL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88" name="Google Shape;18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Hadoop and Map Reduce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